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58" r:id="rId3"/>
    <p:sldId id="259" r:id="rId4"/>
    <p:sldId id="305" r:id="rId5"/>
    <p:sldId id="306" r:id="rId6"/>
    <p:sldId id="312" r:id="rId7"/>
    <p:sldId id="313" r:id="rId8"/>
    <p:sldId id="317" r:id="rId9"/>
    <p:sldId id="318" r:id="rId10"/>
    <p:sldId id="322" r:id="rId11"/>
    <p:sldId id="32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04/06/2021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2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854883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4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765264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e!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6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02994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8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6844267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PH" dirty="0"/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10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69788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7300" y="1981200"/>
            <a:ext cx="10629900" cy="222504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使徒設立執事的職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Deacons of Old, Appointed Were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善作執事殷勤服務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Gau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chip-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hok-bu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誠意助人忠心為主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Deacon must serve the church with zeal,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Helping all men, true to the Lord;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1164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主要稱他好的奴僕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ho e   lo-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可進前來入我讌樂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ian-lok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They will be called God’s servants true,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enter into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heav’n’s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reward.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93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使徒設立執事的職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-lip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chip-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代代相傳直到今日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Tai-tai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siong-thoan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kim-jit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olden days the deacons’ task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the apostles was decreed;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教會有權可設執事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Kau-hoe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攏總是由基督賞賜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tui 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church appoints its deacons true,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things are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giv’n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by Christ the Head.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教會選人來做執事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Kau-hoe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chip-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應該迫切祈禱求主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pek-chhiat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ki-to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church in prayer-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ful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-ness must choose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men to serve as deacons true;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874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得着聖神感動的人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Seng-Sin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-tong e lang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就可盡忠做主的工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 thang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they be by Thy Spirit filled,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loyal hearts God’s work to do.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1727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若有名望智慧信德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-hui, sin-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教會大家得着利益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Kau-hoe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Deacons with faith, upright and wise,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Will serve the church with useful-ness,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906919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盡心捐緣照顧兄弟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Chin-sim toe-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天父賞賜教會福氣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kau-hoe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Showing concern for brethren all,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God will bestow great happiness.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0543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838200"/>
            <a:ext cx="93726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執事不但盡力捐銀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Chip-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lat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 gun,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也當熱心救人靈魂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church with funds must be supplied,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But more important is man’s soul;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4024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昔士提反熱心傳道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好的模範各人當學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oh.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As Stephen bold, in days of old,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Deacons must all fulfill their role.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20836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1951</TotalTime>
  <Words>521</Words>
  <Application>Microsoft Office PowerPoint</Application>
  <PresentationFormat>Widescreen</PresentationFormat>
  <Paragraphs>82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216</cp:revision>
  <dcterms:created xsi:type="dcterms:W3CDTF">2018-01-05T06:11:53Z</dcterms:created>
  <dcterms:modified xsi:type="dcterms:W3CDTF">2021-06-04T07:08:38Z</dcterms:modified>
</cp:coreProperties>
</file>